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  <p:sldMasterId id="2147483709" r:id="rId5"/>
    <p:sldMasterId id="2147483721" r:id="rId6"/>
    <p:sldMasterId id="2147483746" r:id="rId7"/>
  </p:sldMasterIdLst>
  <p:notesMasterIdLst>
    <p:notesMasterId r:id="rId13"/>
  </p:notesMasterIdLst>
  <p:sldIdLst>
    <p:sldId id="274" r:id="rId8"/>
    <p:sldId id="1786" r:id="rId9"/>
    <p:sldId id="1777" r:id="rId10"/>
    <p:sldId id="1787" r:id="rId11"/>
    <p:sldId id="1780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EC21"/>
    <a:srgbClr val="E40EE4"/>
    <a:srgbClr val="25CDA5"/>
    <a:srgbClr val="248DCE"/>
    <a:srgbClr val="14C6DE"/>
    <a:srgbClr val="0CC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Klahr" userId="cfdeb33f31b6da65" providerId="LiveId" clId="{0BC58B57-0FF2-4CCF-ABEB-BB9C2D861DCC}"/>
    <pc:docChg chg="modSld">
      <pc:chgData name="Amanda Klahr" userId="cfdeb33f31b6da65" providerId="LiveId" clId="{0BC58B57-0FF2-4CCF-ABEB-BB9C2D861DCC}" dt="2023-05-20T19:03:25.469" v="5" actId="20577"/>
      <pc:docMkLst>
        <pc:docMk/>
      </pc:docMkLst>
      <pc:sldChg chg="modSp mod">
        <pc:chgData name="Amanda Klahr" userId="cfdeb33f31b6da65" providerId="LiveId" clId="{0BC58B57-0FF2-4CCF-ABEB-BB9C2D861DCC}" dt="2023-05-20T19:02:20.906" v="1" actId="20577"/>
        <pc:sldMkLst>
          <pc:docMk/>
          <pc:sldMk cId="1755517643" sldId="274"/>
        </pc:sldMkLst>
        <pc:spChg chg="mod">
          <ac:chgData name="Amanda Klahr" userId="cfdeb33f31b6da65" providerId="LiveId" clId="{0BC58B57-0FF2-4CCF-ABEB-BB9C2D861DCC}" dt="2023-05-20T19:02:20.906" v="1" actId="20577"/>
          <ac:spMkLst>
            <pc:docMk/>
            <pc:sldMk cId="1755517643" sldId="274"/>
            <ac:spMk id="6" creationId="{00000000-0000-0000-0000-000000000000}"/>
          </ac:spMkLst>
        </pc:spChg>
      </pc:sldChg>
      <pc:sldChg chg="modSp mod">
        <pc:chgData name="Amanda Klahr" userId="cfdeb33f31b6da65" providerId="LiveId" clId="{0BC58B57-0FF2-4CCF-ABEB-BB9C2D861DCC}" dt="2023-05-20T19:02:37.538" v="3" actId="1076"/>
        <pc:sldMkLst>
          <pc:docMk/>
          <pc:sldMk cId="4046953819" sldId="1777"/>
        </pc:sldMkLst>
        <pc:picChg chg="mod">
          <ac:chgData name="Amanda Klahr" userId="cfdeb33f31b6da65" providerId="LiveId" clId="{0BC58B57-0FF2-4CCF-ABEB-BB9C2D861DCC}" dt="2023-05-20T19:02:37.538" v="3" actId="1076"/>
          <ac:picMkLst>
            <pc:docMk/>
            <pc:sldMk cId="4046953819" sldId="1777"/>
            <ac:picMk id="12" creationId="{3200975F-F652-E62D-A397-A2A148EA40D5}"/>
          </ac:picMkLst>
        </pc:picChg>
      </pc:sldChg>
      <pc:sldChg chg="modSp mod">
        <pc:chgData name="Amanda Klahr" userId="cfdeb33f31b6da65" providerId="LiveId" clId="{0BC58B57-0FF2-4CCF-ABEB-BB9C2D861DCC}" dt="2023-05-20T19:02:14.747" v="0" actId="20577"/>
        <pc:sldMkLst>
          <pc:docMk/>
          <pc:sldMk cId="2088331802" sldId="1786"/>
        </pc:sldMkLst>
        <pc:spChg chg="mod">
          <ac:chgData name="Amanda Klahr" userId="cfdeb33f31b6da65" providerId="LiveId" clId="{0BC58B57-0FF2-4CCF-ABEB-BB9C2D861DCC}" dt="2023-05-20T19:02:14.747" v="0" actId="20577"/>
          <ac:spMkLst>
            <pc:docMk/>
            <pc:sldMk cId="2088331802" sldId="1786"/>
            <ac:spMk id="2" creationId="{00000000-0000-0000-0000-000000000000}"/>
          </ac:spMkLst>
        </pc:spChg>
      </pc:sldChg>
      <pc:sldChg chg="modSp mod">
        <pc:chgData name="Amanda Klahr" userId="cfdeb33f31b6da65" providerId="LiveId" clId="{0BC58B57-0FF2-4CCF-ABEB-BB9C2D861DCC}" dt="2023-05-20T19:03:25.469" v="5" actId="20577"/>
        <pc:sldMkLst>
          <pc:docMk/>
          <pc:sldMk cId="3565071607" sldId="1787"/>
        </pc:sldMkLst>
        <pc:graphicFrameChg chg="modGraphic">
          <ac:chgData name="Amanda Klahr" userId="cfdeb33f31b6da65" providerId="LiveId" clId="{0BC58B57-0FF2-4CCF-ABEB-BB9C2D861DCC}" dt="2023-05-20T19:03:25.469" v="5" actId="20577"/>
          <ac:graphicFrameMkLst>
            <pc:docMk/>
            <pc:sldMk cId="3565071607" sldId="1787"/>
            <ac:graphicFrameMk id="4" creationId="{F58C6A76-AF4D-4634-2313-54475E547CD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תצפיות</a:t>
            </a:r>
            <a:r>
              <a:rPr lang="he-IL" baseline="0"/>
              <a:t> לפי סקטורים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DE-4559-908D-8016DA4057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DE-4559-908D-8016DA4057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DE-4559-908D-8016DA4057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DE-4559-908D-8016DA4057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DE-4559-908D-8016DA4057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6DE-4559-908D-8016DA4057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Sheet2!$K$9:$K$14</c:f>
              <c:strCache>
                <c:ptCount val="6"/>
                <c:pt idx="0">
                  <c:v>רפואה</c:v>
                </c:pt>
                <c:pt idx="1">
                  <c:v>סיעוד</c:v>
                </c:pt>
                <c:pt idx="2">
                  <c:v>מטפלים</c:v>
                </c:pt>
                <c:pt idx="3">
                  <c:v>פיזוטרפיה</c:v>
                </c:pt>
                <c:pt idx="4">
                  <c:v>קט"ש</c:v>
                </c:pt>
                <c:pt idx="5">
                  <c:v>משפחה</c:v>
                </c:pt>
              </c:strCache>
            </c:strRef>
          </c:cat>
          <c:val>
            <c:numRef>
              <c:f>Sheet2!$L$9:$L$14</c:f>
              <c:numCache>
                <c:formatCode>General</c:formatCode>
                <c:ptCount val="6"/>
                <c:pt idx="0">
                  <c:v>58</c:v>
                </c:pt>
                <c:pt idx="1">
                  <c:v>60</c:v>
                </c:pt>
                <c:pt idx="2">
                  <c:v>60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DE-4559-908D-8016DA40570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0787401574803"/>
          <c:y val="0.16245370370370371"/>
          <c:w val="0.7007311898512685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D8CF01-3361-48FB-85CF-48F65E055D76}" type="datetimeFigureOut">
              <a:rPr lang="he-IL" smtClean="0"/>
              <a:pPr/>
              <a:t>כ"ט/אייר/תשפ"ג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6BC0F3-649D-4822-B45A-B5402A2C78C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738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D5CE5-0FBD-4ABD-8931-7A4D6EFF5710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4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D5CE5-0FBD-4ABD-8931-7A4D6EFF5710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9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D5CE5-0FBD-4ABD-8931-7A4D6EFF5710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6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C0F3-649D-4822-B45A-B5402A2C78C1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958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143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058"/>
            </a:lvl1pPr>
            <a:lvl2pPr marL="391918" indent="0" algn="ctr">
              <a:buNone/>
              <a:defRPr sz="1715"/>
            </a:lvl2pPr>
            <a:lvl3pPr marL="783836" indent="0" algn="ctr">
              <a:buNone/>
              <a:defRPr sz="1543"/>
            </a:lvl3pPr>
            <a:lvl4pPr marL="1175754" indent="0" algn="ctr">
              <a:buNone/>
              <a:defRPr sz="1372"/>
            </a:lvl4pPr>
            <a:lvl5pPr marL="1567672" indent="0" algn="ctr">
              <a:buNone/>
              <a:defRPr sz="1372"/>
            </a:lvl5pPr>
            <a:lvl6pPr marL="1959589" indent="0" algn="ctr">
              <a:buNone/>
              <a:defRPr sz="1372"/>
            </a:lvl6pPr>
            <a:lvl7pPr marL="2351508" indent="0" algn="ctr">
              <a:buNone/>
              <a:defRPr sz="1372"/>
            </a:lvl7pPr>
            <a:lvl8pPr marL="2743425" indent="0" algn="ctr">
              <a:buNone/>
              <a:defRPr sz="1372"/>
            </a:lvl8pPr>
            <a:lvl9pPr marL="3135343" indent="0" algn="ctr">
              <a:buNone/>
              <a:defRPr sz="1372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4CDF3-0AB0-4766-8A4B-4365B1AFB5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383E0-A859-40E5-A4A6-9A6D8E1B7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E45BD-2C8A-481D-BE2E-6ED263BAD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5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0307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6CAE-73E9-4247-9DAB-3925D1F960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6F81-C44B-49D0-809F-56B00638F4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39E1-1BD7-4F30-BEF7-E2A63A31E4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3993-3D49-4964-B0DB-E973A690F9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9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7C63-78A7-4C62-B702-65D36DADD2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3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6BF-312C-45A6-B8E5-01A90A1528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63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CB65-754A-4A3E-87B9-0A68DA4C62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B3ECD-8AD6-4189-8564-85AEF32C11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D52C-BB96-4056-BE74-A95B0FA546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4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09F6-4A74-4336-BAB7-B01EB3DD92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5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ABF4-07BE-4218-807C-0054AB574B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86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7D2F-D5E4-4AA6-A279-FE5F0CF9E3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42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143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058"/>
            </a:lvl1pPr>
            <a:lvl2pPr marL="391918" indent="0" algn="ctr">
              <a:buNone/>
              <a:defRPr sz="1715"/>
            </a:lvl2pPr>
            <a:lvl3pPr marL="783836" indent="0" algn="ctr">
              <a:buNone/>
              <a:defRPr sz="1543"/>
            </a:lvl3pPr>
            <a:lvl4pPr marL="1175754" indent="0" algn="ctr">
              <a:buNone/>
              <a:defRPr sz="1372"/>
            </a:lvl4pPr>
            <a:lvl5pPr marL="1567672" indent="0" algn="ctr">
              <a:buNone/>
              <a:defRPr sz="1372"/>
            </a:lvl5pPr>
            <a:lvl6pPr marL="1959589" indent="0" algn="ctr">
              <a:buNone/>
              <a:defRPr sz="1372"/>
            </a:lvl6pPr>
            <a:lvl7pPr marL="2351508" indent="0" algn="ctr">
              <a:buNone/>
              <a:defRPr sz="1372"/>
            </a:lvl7pPr>
            <a:lvl8pPr marL="2743425" indent="0" algn="ctr">
              <a:buNone/>
              <a:defRPr sz="1372"/>
            </a:lvl8pPr>
            <a:lvl9pPr marL="3135343" indent="0" algn="ctr">
              <a:buNone/>
              <a:defRPr sz="1372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CADD0-DF79-4993-AE57-BBDC02EB4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89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690DF-D91D-4BF0-8938-D4F7EDC218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56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143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1pPr>
            <a:lvl2pPr marL="391918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2pPr>
            <a:lvl3pPr marL="78383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3pPr>
            <a:lvl4pPr marL="1175754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4pPr>
            <a:lvl5pPr marL="156767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5pPr>
            <a:lvl6pPr marL="1959589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6pPr>
            <a:lvl7pPr marL="2351508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7pPr>
            <a:lvl8pPr marL="2743425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8pPr>
            <a:lvl9pPr marL="3135343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9F594C-997A-459A-A58D-DBE1152843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36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C8BB3-B634-4991-9E5B-7F39990647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7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058" b="1"/>
            </a:lvl1pPr>
            <a:lvl2pPr marL="391918" indent="0">
              <a:buNone/>
              <a:defRPr sz="1715" b="1"/>
            </a:lvl2pPr>
            <a:lvl3pPr marL="783836" indent="0">
              <a:buNone/>
              <a:defRPr sz="1543" b="1"/>
            </a:lvl3pPr>
            <a:lvl4pPr marL="1175754" indent="0">
              <a:buNone/>
              <a:defRPr sz="1372" b="1"/>
            </a:lvl4pPr>
            <a:lvl5pPr marL="1567672" indent="0">
              <a:buNone/>
              <a:defRPr sz="1372" b="1"/>
            </a:lvl5pPr>
            <a:lvl6pPr marL="1959589" indent="0">
              <a:buNone/>
              <a:defRPr sz="1372" b="1"/>
            </a:lvl6pPr>
            <a:lvl7pPr marL="2351508" indent="0">
              <a:buNone/>
              <a:defRPr sz="1372" b="1"/>
            </a:lvl7pPr>
            <a:lvl8pPr marL="2743425" indent="0">
              <a:buNone/>
              <a:defRPr sz="1372" b="1"/>
            </a:lvl8pPr>
            <a:lvl9pPr marL="3135343" indent="0">
              <a:buNone/>
              <a:defRPr sz="137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058" b="1"/>
            </a:lvl1pPr>
            <a:lvl2pPr marL="391918" indent="0">
              <a:buNone/>
              <a:defRPr sz="1715" b="1"/>
            </a:lvl2pPr>
            <a:lvl3pPr marL="783836" indent="0">
              <a:buNone/>
              <a:defRPr sz="1543" b="1"/>
            </a:lvl3pPr>
            <a:lvl4pPr marL="1175754" indent="0">
              <a:buNone/>
              <a:defRPr sz="1372" b="1"/>
            </a:lvl4pPr>
            <a:lvl5pPr marL="1567672" indent="0">
              <a:buNone/>
              <a:defRPr sz="1372" b="1"/>
            </a:lvl5pPr>
            <a:lvl6pPr marL="1959589" indent="0">
              <a:buNone/>
              <a:defRPr sz="1372" b="1"/>
            </a:lvl6pPr>
            <a:lvl7pPr marL="2351508" indent="0">
              <a:buNone/>
              <a:defRPr sz="1372" b="1"/>
            </a:lvl7pPr>
            <a:lvl8pPr marL="2743425" indent="0">
              <a:buNone/>
              <a:defRPr sz="1372" b="1"/>
            </a:lvl8pPr>
            <a:lvl9pPr marL="3135343" indent="0">
              <a:buNone/>
              <a:defRPr sz="137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A39F0-8209-4269-B417-5CAE37D91E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74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6E797-E852-49BB-8B7B-52264D949F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4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143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1pPr>
            <a:lvl2pPr marL="391918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2pPr>
            <a:lvl3pPr marL="78383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3pPr>
            <a:lvl4pPr marL="1175754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4pPr>
            <a:lvl5pPr marL="156767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5pPr>
            <a:lvl6pPr marL="1959589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6pPr>
            <a:lvl7pPr marL="2351508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7pPr>
            <a:lvl8pPr marL="2743425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8pPr>
            <a:lvl9pPr marL="3135343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98EC2-ADC3-472E-8545-4685F2BB3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7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AC299-5879-461D-90AC-F622C3E6C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7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743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2058"/>
            </a:lvl3pPr>
            <a:lvl4pPr>
              <a:defRPr sz="1715"/>
            </a:lvl4pPr>
            <a:lvl5pPr>
              <a:defRPr sz="1715"/>
            </a:lvl5pPr>
            <a:lvl6pPr>
              <a:defRPr sz="1715"/>
            </a:lvl6pPr>
            <a:lvl7pPr>
              <a:defRPr sz="1715"/>
            </a:lvl7pPr>
            <a:lvl8pPr>
              <a:defRPr sz="1715"/>
            </a:lvl8pPr>
            <a:lvl9pPr>
              <a:defRPr sz="171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372"/>
            </a:lvl1pPr>
            <a:lvl2pPr marL="391918" indent="0">
              <a:buNone/>
              <a:defRPr sz="1200"/>
            </a:lvl2pPr>
            <a:lvl3pPr marL="783836" indent="0">
              <a:buNone/>
              <a:defRPr sz="1029"/>
            </a:lvl3pPr>
            <a:lvl4pPr marL="1175754" indent="0">
              <a:buNone/>
              <a:defRPr sz="857"/>
            </a:lvl4pPr>
            <a:lvl5pPr marL="1567672" indent="0">
              <a:buNone/>
              <a:defRPr sz="857"/>
            </a:lvl5pPr>
            <a:lvl6pPr marL="1959589" indent="0">
              <a:buNone/>
              <a:defRPr sz="857"/>
            </a:lvl6pPr>
            <a:lvl7pPr marL="2351508" indent="0">
              <a:buNone/>
              <a:defRPr sz="857"/>
            </a:lvl7pPr>
            <a:lvl8pPr marL="2743425" indent="0">
              <a:buNone/>
              <a:defRPr sz="857"/>
            </a:lvl8pPr>
            <a:lvl9pPr marL="3135343" indent="0">
              <a:buNone/>
              <a:defRPr sz="85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F0C16-1187-4A79-B5EE-29724E994A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46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743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2743"/>
            </a:lvl1pPr>
            <a:lvl2pPr marL="391918" indent="0">
              <a:buNone/>
              <a:defRPr sz="2400"/>
            </a:lvl2pPr>
            <a:lvl3pPr marL="783836" indent="0">
              <a:buNone/>
              <a:defRPr sz="2058"/>
            </a:lvl3pPr>
            <a:lvl4pPr marL="1175754" indent="0">
              <a:buNone/>
              <a:defRPr sz="1715"/>
            </a:lvl4pPr>
            <a:lvl5pPr marL="1567672" indent="0">
              <a:buNone/>
              <a:defRPr sz="1715"/>
            </a:lvl5pPr>
            <a:lvl6pPr marL="1959589" indent="0">
              <a:buNone/>
              <a:defRPr sz="1715"/>
            </a:lvl6pPr>
            <a:lvl7pPr marL="2351508" indent="0">
              <a:buNone/>
              <a:defRPr sz="1715"/>
            </a:lvl7pPr>
            <a:lvl8pPr marL="2743425" indent="0">
              <a:buNone/>
              <a:defRPr sz="1715"/>
            </a:lvl8pPr>
            <a:lvl9pPr marL="3135343" indent="0">
              <a:buNone/>
              <a:defRPr sz="1715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372"/>
            </a:lvl1pPr>
            <a:lvl2pPr marL="391918" indent="0">
              <a:buNone/>
              <a:defRPr sz="1200"/>
            </a:lvl2pPr>
            <a:lvl3pPr marL="783836" indent="0">
              <a:buNone/>
              <a:defRPr sz="1029"/>
            </a:lvl3pPr>
            <a:lvl4pPr marL="1175754" indent="0">
              <a:buNone/>
              <a:defRPr sz="857"/>
            </a:lvl4pPr>
            <a:lvl5pPr marL="1567672" indent="0">
              <a:buNone/>
              <a:defRPr sz="857"/>
            </a:lvl5pPr>
            <a:lvl6pPr marL="1959589" indent="0">
              <a:buNone/>
              <a:defRPr sz="857"/>
            </a:lvl6pPr>
            <a:lvl7pPr marL="2351508" indent="0">
              <a:buNone/>
              <a:defRPr sz="857"/>
            </a:lvl7pPr>
            <a:lvl8pPr marL="2743425" indent="0">
              <a:buNone/>
              <a:defRPr sz="857"/>
            </a:lvl8pPr>
            <a:lvl9pPr marL="3135343" indent="0">
              <a:buNone/>
              <a:defRPr sz="85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A74FA-44F0-4D5E-95AC-ECCDE8CD92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60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A7E8E-0B20-41FA-B54F-33A411A3CC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90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9D2C6-AFFC-4FD8-A62C-316368F1A9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15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837595" y="365126"/>
            <a:ext cx="10516810" cy="58113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מציין מיקום של מספר שקופית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AE69-0BA3-4B31-93F4-303271A930BA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97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224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54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032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01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99915-8A67-4BD5-BA26-BD957DECA1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54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317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799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1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006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76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7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232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0129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9540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15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058" b="1"/>
            </a:lvl1pPr>
            <a:lvl2pPr marL="391918" indent="0">
              <a:buNone/>
              <a:defRPr sz="1715" b="1"/>
            </a:lvl2pPr>
            <a:lvl3pPr marL="783836" indent="0">
              <a:buNone/>
              <a:defRPr sz="1543" b="1"/>
            </a:lvl3pPr>
            <a:lvl4pPr marL="1175754" indent="0">
              <a:buNone/>
              <a:defRPr sz="1372" b="1"/>
            </a:lvl4pPr>
            <a:lvl5pPr marL="1567672" indent="0">
              <a:buNone/>
              <a:defRPr sz="1372" b="1"/>
            </a:lvl5pPr>
            <a:lvl6pPr marL="1959589" indent="0">
              <a:buNone/>
              <a:defRPr sz="1372" b="1"/>
            </a:lvl6pPr>
            <a:lvl7pPr marL="2351508" indent="0">
              <a:buNone/>
              <a:defRPr sz="1372" b="1"/>
            </a:lvl7pPr>
            <a:lvl8pPr marL="2743425" indent="0">
              <a:buNone/>
              <a:defRPr sz="1372" b="1"/>
            </a:lvl8pPr>
            <a:lvl9pPr marL="3135343" indent="0">
              <a:buNone/>
              <a:defRPr sz="137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058" b="1"/>
            </a:lvl1pPr>
            <a:lvl2pPr marL="391918" indent="0">
              <a:buNone/>
              <a:defRPr sz="1715" b="1"/>
            </a:lvl2pPr>
            <a:lvl3pPr marL="783836" indent="0">
              <a:buNone/>
              <a:defRPr sz="1543" b="1"/>
            </a:lvl3pPr>
            <a:lvl4pPr marL="1175754" indent="0">
              <a:buNone/>
              <a:defRPr sz="1372" b="1"/>
            </a:lvl4pPr>
            <a:lvl5pPr marL="1567672" indent="0">
              <a:buNone/>
              <a:defRPr sz="1372" b="1"/>
            </a:lvl5pPr>
            <a:lvl6pPr marL="1959589" indent="0">
              <a:buNone/>
              <a:defRPr sz="1372" b="1"/>
            </a:lvl6pPr>
            <a:lvl7pPr marL="2351508" indent="0">
              <a:buNone/>
              <a:defRPr sz="1372" b="1"/>
            </a:lvl7pPr>
            <a:lvl8pPr marL="2743425" indent="0">
              <a:buNone/>
              <a:defRPr sz="1372" b="1"/>
            </a:lvl8pPr>
            <a:lvl9pPr marL="3135343" indent="0">
              <a:buNone/>
              <a:defRPr sz="137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73371-9430-4A4C-A669-18A74310E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5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A1EF6-0120-4FD9-94E5-779BB393F8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C104F0A-ED0B-4B03-BB73-35F8EF9C879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D72AD60-8A2A-4487-9377-E72F5DAF95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5BC6D7C-2CF0-49D1-A2B8-C1EFBA0121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2B474-D042-4F01-B278-52778C725B39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5FD73-E0B7-46DB-A8A2-DB3BEABFDC72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9A03F-A307-424B-822C-11AE6E934AE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D4969-EFAC-4D12-9E84-0A6976D2641B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ECE345D-A446-47CA-92D2-945255192249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F8A95E2-762C-4F80-A59C-0186AD9AB293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EC859B7-B374-4919-872B-1599240455F5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A9C259D-41E4-4701-AC62-7C25AC824137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23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4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80043-A798-4156-A21D-127E73C5D4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FCDBF-855E-4A08-B261-B6D2684A9D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6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743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2058"/>
            </a:lvl3pPr>
            <a:lvl4pPr>
              <a:defRPr sz="1715"/>
            </a:lvl4pPr>
            <a:lvl5pPr>
              <a:defRPr sz="1715"/>
            </a:lvl5pPr>
            <a:lvl6pPr>
              <a:defRPr sz="1715"/>
            </a:lvl6pPr>
            <a:lvl7pPr>
              <a:defRPr sz="1715"/>
            </a:lvl7pPr>
            <a:lvl8pPr>
              <a:defRPr sz="1715"/>
            </a:lvl8pPr>
            <a:lvl9pPr>
              <a:defRPr sz="171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372"/>
            </a:lvl1pPr>
            <a:lvl2pPr marL="391918" indent="0">
              <a:buNone/>
              <a:defRPr sz="1200"/>
            </a:lvl2pPr>
            <a:lvl3pPr marL="783836" indent="0">
              <a:buNone/>
              <a:defRPr sz="1029"/>
            </a:lvl3pPr>
            <a:lvl4pPr marL="1175754" indent="0">
              <a:buNone/>
              <a:defRPr sz="857"/>
            </a:lvl4pPr>
            <a:lvl5pPr marL="1567672" indent="0">
              <a:buNone/>
              <a:defRPr sz="857"/>
            </a:lvl5pPr>
            <a:lvl6pPr marL="1959589" indent="0">
              <a:buNone/>
              <a:defRPr sz="857"/>
            </a:lvl6pPr>
            <a:lvl7pPr marL="2351508" indent="0">
              <a:buNone/>
              <a:defRPr sz="857"/>
            </a:lvl7pPr>
            <a:lvl8pPr marL="2743425" indent="0">
              <a:buNone/>
              <a:defRPr sz="857"/>
            </a:lvl8pPr>
            <a:lvl9pPr marL="3135343" indent="0">
              <a:buNone/>
              <a:defRPr sz="85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26A51-339C-45A1-B9F3-3AF117EC48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8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743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2743"/>
            </a:lvl1pPr>
            <a:lvl2pPr marL="391918" indent="0">
              <a:buNone/>
              <a:defRPr sz="2400"/>
            </a:lvl2pPr>
            <a:lvl3pPr marL="783836" indent="0">
              <a:buNone/>
              <a:defRPr sz="2058"/>
            </a:lvl3pPr>
            <a:lvl4pPr marL="1175754" indent="0">
              <a:buNone/>
              <a:defRPr sz="1715"/>
            </a:lvl4pPr>
            <a:lvl5pPr marL="1567672" indent="0">
              <a:buNone/>
              <a:defRPr sz="1715"/>
            </a:lvl5pPr>
            <a:lvl6pPr marL="1959589" indent="0">
              <a:buNone/>
              <a:defRPr sz="1715"/>
            </a:lvl6pPr>
            <a:lvl7pPr marL="2351508" indent="0">
              <a:buNone/>
              <a:defRPr sz="1715"/>
            </a:lvl7pPr>
            <a:lvl8pPr marL="2743425" indent="0">
              <a:buNone/>
              <a:defRPr sz="1715"/>
            </a:lvl8pPr>
            <a:lvl9pPr marL="3135343" indent="0">
              <a:buNone/>
              <a:defRPr sz="1715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372"/>
            </a:lvl1pPr>
            <a:lvl2pPr marL="391918" indent="0">
              <a:buNone/>
              <a:defRPr sz="1200"/>
            </a:lvl2pPr>
            <a:lvl3pPr marL="783836" indent="0">
              <a:buNone/>
              <a:defRPr sz="1029"/>
            </a:lvl3pPr>
            <a:lvl4pPr marL="1175754" indent="0">
              <a:buNone/>
              <a:defRPr sz="857"/>
            </a:lvl4pPr>
            <a:lvl5pPr marL="1567672" indent="0">
              <a:buNone/>
              <a:defRPr sz="857"/>
            </a:lvl5pPr>
            <a:lvl6pPr marL="1959589" indent="0">
              <a:buNone/>
              <a:defRPr sz="857"/>
            </a:lvl6pPr>
            <a:lvl7pPr marL="2351508" indent="0">
              <a:buNone/>
              <a:defRPr sz="857"/>
            </a:lvl7pPr>
            <a:lvl8pPr marL="2743425" indent="0">
              <a:buNone/>
              <a:defRPr sz="857"/>
            </a:lvl8pPr>
            <a:lvl9pPr marL="3135343" indent="0">
              <a:buNone/>
              <a:defRPr sz="85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70BFD-AFBF-444F-BBB8-4817BD9B2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0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fld id="{32B72BCD-7FE0-4B93-8680-EA95A74F2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14772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9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82" r:id="rId12"/>
  </p:sldLayoutIdLst>
  <p:hf sldNum="0" hdr="0" dt="0"/>
  <p:txStyles>
    <p:titleStyle>
      <a:lvl1pPr algn="r" defTabSz="783836" rtl="1" eaLnBrk="1" latinLnBrk="0" hangingPunct="1">
        <a:lnSpc>
          <a:spcPct val="90000"/>
        </a:lnSpc>
        <a:spcBef>
          <a:spcPct val="0"/>
        </a:spcBef>
        <a:buNone/>
        <a:defRPr sz="3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959" indent="-195959" algn="r" defTabSz="783836" rtl="1" eaLnBrk="1" latinLnBrk="0" hangingPunct="1">
        <a:lnSpc>
          <a:spcPct val="90000"/>
        </a:lnSpc>
        <a:spcBef>
          <a:spcPts val="85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76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2pPr>
      <a:lvl3pPr marL="979795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3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763630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2155549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547467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939384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331302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918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836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754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672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589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508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425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5343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fld id="{556DC974-D770-4924-9241-2BCF923C8F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14772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5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fld id="{63C70730-D5BF-4A4F-A2E1-10E8913330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אורן שטרן-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BSN, RN, GRN </a:t>
            </a:r>
            <a:r>
              <a:rPr lang="he-IL" dirty="0">
                <a:solidFill>
                  <a:prstClr val="black">
                    <a:tint val="75000"/>
                  </a:prstClr>
                </a:solidFill>
              </a:rPr>
              <a:t>מרכז תחום פצע, רכז בהנהלת הסיעוד, בית בלב ראשון לציון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72" rtl="0"/>
            <a:fld id="{AE0334B5-9885-454A-87DB-0A7A98FC8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14772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dt="0"/>
  <p:txStyles>
    <p:titleStyle>
      <a:lvl1pPr algn="r" defTabSz="783836" rtl="1" eaLnBrk="1" latinLnBrk="0" hangingPunct="1">
        <a:lnSpc>
          <a:spcPct val="90000"/>
        </a:lnSpc>
        <a:spcBef>
          <a:spcPct val="0"/>
        </a:spcBef>
        <a:buNone/>
        <a:defRPr sz="3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959" indent="-195959" algn="r" defTabSz="783836" rtl="1" eaLnBrk="1" latinLnBrk="0" hangingPunct="1">
        <a:lnSpc>
          <a:spcPct val="90000"/>
        </a:lnSpc>
        <a:spcBef>
          <a:spcPts val="85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76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2pPr>
      <a:lvl3pPr marL="979795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3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763630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2155549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547467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939384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331302" indent="-195959" algn="r" defTabSz="783836" rtl="1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918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836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754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672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589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508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425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5343" algn="r" defTabSz="783836" rtl="1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18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4" r:id="rId16"/>
  </p:sldLayoutIdLst>
  <p:hf sldNum="0"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il/imgres?imgurl=https://blog.physioclick.co.il/wp-content/uploads/2019/02/%D7%98%D7%99%D7%A4%D7%95%D7%9C%D7%99-%D7%A4%D7%99%D7%96%D7%99%D7%95%D7%AA%D7%A8%D7%A4%D7%99%D7%94.jpg&amp;imgrefurl=https://blog.physioclick.co.il/%D7%98%D7%99%D7%A4%D7%95%D7%9C-%D7%A4%D7%99%D7%96%D7%99%D7%95%D7%AA%D7%A8%D7%A4%D7%99%D7%94-%D7%A4%D7%A8%D7%98%D7%99/&amp;docid=pHN1S4w6NzhrOM&amp;tbnid=FFjNQjJB_psUwM:&amp;vet=10ahUKEwiZyf7ksZLnAhW986YKHYnWAzIQMwhFKAMwAw..i&amp;w=800&amp;h=533&amp;bih=878&amp;biw=1969&amp;q=%D7%A4%D7%99%D7%96%D7%99%D7%95%D7%98%D7%A8%D7%A4%D7%99%D7%94&amp;ved=0ahUKEwiZyf7ksZLnAhW986YKHYnWAzIQMwhFKAMwAw&amp;iact=mrc&amp;uact=8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il/imgres?imgurl=https://blog.physioclick.co.il/wp-content/uploads/2019/02/%D7%98%D7%99%D7%A4%D7%95%D7%9C%D7%99-%D7%A4%D7%99%D7%96%D7%99%D7%95%D7%AA%D7%A8%D7%A4%D7%99%D7%94.jpg&amp;imgrefurl=https://blog.physioclick.co.il/%D7%98%D7%99%D7%A4%D7%95%D7%9C-%D7%A4%D7%99%D7%96%D7%99%D7%95%D7%AA%D7%A8%D7%A4%D7%99%D7%94-%D7%A4%D7%A8%D7%98%D7%99/&amp;docid=pHN1S4w6NzhrOM&amp;tbnid=FFjNQjJB_psUwM:&amp;vet=10ahUKEwiZyf7ksZLnAhW986YKHYnWAzIQMwhFKAMwAw..i&amp;w=800&amp;h=533&amp;bih=878&amp;biw=1969&amp;q=%D7%A4%D7%99%D7%96%D7%99%D7%95%D7%98%D7%A8%D7%A4%D7%99%D7%94&amp;ved=0ahUKEwiZyf7ksZLnAhW986YKHYnWAzIQMwhFKAMwAw&amp;iact=mrc&amp;uact=8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il/imgres?imgurl=https://blog.physioclick.co.il/wp-content/uploads/2019/02/%D7%98%D7%99%D7%A4%D7%95%D7%9C%D7%99-%D7%A4%D7%99%D7%96%D7%99%D7%95%D7%AA%D7%A8%D7%A4%D7%99%D7%94.jpg&amp;imgrefurl=https://blog.physioclick.co.il/%D7%98%D7%99%D7%A4%D7%95%D7%9C-%D7%A4%D7%99%D7%96%D7%99%D7%95%D7%AA%D7%A8%D7%A4%D7%99%D7%94-%D7%A4%D7%A8%D7%98%D7%99/&amp;docid=pHN1S4w6NzhrOM&amp;tbnid=FFjNQjJB_psUwM:&amp;vet=10ahUKEwiZyf7ksZLnAhW986YKHYnWAzIQMwhFKAMwAw..i&amp;w=800&amp;h=533&amp;bih=878&amp;biw=1969&amp;q=%D7%A4%D7%99%D7%96%D7%99%D7%95%D7%98%D7%A8%D7%A4%D7%99%D7%94&amp;ved=0ahUKEwiZyf7ksZLnAhW986YKHYnWAzIQMwhFKAMwAw&amp;iact=mrc&amp;uact=8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70411" y="1590436"/>
            <a:ext cx="6601698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endParaRPr lang="en-US" sz="5988" b="1" dirty="0">
              <a:solidFill>
                <a:prstClr val="white"/>
              </a:solidFill>
              <a:latin typeface="Fb Complet" panose="02020503050405020304" pitchFamily="18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8B4AA6E-9C20-41BF-AC37-D7A02D847048}"/>
              </a:ext>
            </a:extLst>
          </p:cNvPr>
          <p:cNvSpPr/>
          <p:nvPr/>
        </p:nvSpPr>
        <p:spPr>
          <a:xfrm>
            <a:off x="279478" y="3590061"/>
            <a:ext cx="7548210" cy="92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90" algn="ctr" defTabSz="414772">
              <a:spcAft>
                <a:spcPts val="726"/>
              </a:spcAft>
            </a:pPr>
            <a:r>
              <a:rPr lang="he-IL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אמנדה קלאר, קרן טי, פיראס אגאבאריה, תסנים מחאגנה</a:t>
            </a:r>
          </a:p>
          <a:p>
            <a:pPr marL="48390" algn="ctr" defTabSz="414772">
              <a:spcAft>
                <a:spcPts val="726"/>
              </a:spcAft>
            </a:pPr>
            <a:r>
              <a:rPr lang="he-IL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וילנה איזבקובה</a:t>
            </a:r>
            <a:r>
              <a:rPr lang="he-IL" sz="2000" dirty="0">
                <a:solidFill>
                  <a:prstClr val="white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- </a:t>
            </a:r>
            <a:r>
              <a:rPr lang="he-IL" sz="2400" b="1" dirty="0">
                <a:solidFill>
                  <a:prstClr val="white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בית בלב ראשון לציון ועומר</a:t>
            </a:r>
            <a:endParaRPr lang="en-US" sz="2000" b="1" dirty="0">
              <a:solidFill>
                <a:prstClr val="white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DED0AF3-EDAF-4467-8587-0F8A7C8E54C0}"/>
              </a:ext>
            </a:extLst>
          </p:cNvPr>
          <p:cNvSpPr/>
          <p:nvPr/>
        </p:nvSpPr>
        <p:spPr>
          <a:xfrm>
            <a:off x="-123225" y="6142133"/>
            <a:ext cx="198727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90" algn="just" defTabSz="414772">
              <a:lnSpc>
                <a:spcPct val="150000"/>
              </a:lnSpc>
              <a:spcAft>
                <a:spcPts val="726"/>
              </a:spcAft>
            </a:pPr>
            <a:r>
              <a:rPr lang="he-IL" sz="2000" b="1" dirty="0">
                <a:solidFill>
                  <a:prstClr val="white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20/05/2023</a:t>
            </a:r>
            <a:endParaRPr lang="en-US" sz="2000" b="1" dirty="0">
              <a:solidFill>
                <a:prstClr val="white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14822" y="715867"/>
            <a:ext cx="7112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90" algn="ctr" defTabSz="414772">
              <a:spcAft>
                <a:spcPts val="726"/>
              </a:spcAft>
            </a:pPr>
            <a:r>
              <a:rPr lang="he-IL" sz="80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שיפור הענות של היגניית ידיים</a:t>
            </a:r>
            <a:endParaRPr lang="en-US" sz="8000" b="1" dirty="0">
              <a:solidFill>
                <a:prstClr val="white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1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1" y="-38622"/>
            <a:ext cx="10451178" cy="107377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8" y="6268662"/>
            <a:ext cx="1805971" cy="58933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73" y="1383583"/>
            <a:ext cx="1797310" cy="171215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3"/>
          <a:stretch/>
        </p:blipFill>
        <p:spPr>
          <a:xfrm rot="5400000">
            <a:off x="-452451" y="3062552"/>
            <a:ext cx="2909755" cy="21065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64" y="-91109"/>
            <a:ext cx="1182281" cy="112626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905413" y="148858"/>
            <a:ext cx="8877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90" algn="ctr" defTabSz="414772">
              <a:spcAft>
                <a:spcPts val="726"/>
              </a:spcAft>
            </a:pPr>
            <a:r>
              <a:rPr lang="he-IL" sz="4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תצפיות היגניית ידיים-2023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" descr="תוצאת תמונה עבור פיזיותרפיה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1238060" y="0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algn="l" defTabSz="414772" rtl="0"/>
            <a:endParaRPr lang="he-IL" sz="1633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6EA0F984-EB7C-4D9B-1D8C-84F941A17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33849"/>
              </p:ext>
            </p:extLst>
          </p:nvPr>
        </p:nvGraphicFramePr>
        <p:xfrm>
          <a:off x="254608" y="1888007"/>
          <a:ext cx="8279236" cy="1882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748">
                  <a:extLst>
                    <a:ext uri="{9D8B030D-6E8A-4147-A177-3AD203B41FA5}">
                      <a16:colId xmlns:a16="http://schemas.microsoft.com/office/drawing/2014/main" val="659998982"/>
                    </a:ext>
                  </a:extLst>
                </a:gridCol>
                <a:gridCol w="1182748">
                  <a:extLst>
                    <a:ext uri="{9D8B030D-6E8A-4147-A177-3AD203B41FA5}">
                      <a16:colId xmlns:a16="http://schemas.microsoft.com/office/drawing/2014/main" val="36940398"/>
                    </a:ext>
                  </a:extLst>
                </a:gridCol>
                <a:gridCol w="1182748">
                  <a:extLst>
                    <a:ext uri="{9D8B030D-6E8A-4147-A177-3AD203B41FA5}">
                      <a16:colId xmlns:a16="http://schemas.microsoft.com/office/drawing/2014/main" val="681346098"/>
                    </a:ext>
                  </a:extLst>
                </a:gridCol>
                <a:gridCol w="1182748">
                  <a:extLst>
                    <a:ext uri="{9D8B030D-6E8A-4147-A177-3AD203B41FA5}">
                      <a16:colId xmlns:a16="http://schemas.microsoft.com/office/drawing/2014/main" val="1557316256"/>
                    </a:ext>
                  </a:extLst>
                </a:gridCol>
                <a:gridCol w="1182748">
                  <a:extLst>
                    <a:ext uri="{9D8B030D-6E8A-4147-A177-3AD203B41FA5}">
                      <a16:colId xmlns:a16="http://schemas.microsoft.com/office/drawing/2014/main" val="3796932423"/>
                    </a:ext>
                  </a:extLst>
                </a:gridCol>
                <a:gridCol w="1182748">
                  <a:extLst>
                    <a:ext uri="{9D8B030D-6E8A-4147-A177-3AD203B41FA5}">
                      <a16:colId xmlns:a16="http://schemas.microsoft.com/office/drawing/2014/main" val="3101721545"/>
                    </a:ext>
                  </a:extLst>
                </a:gridCol>
                <a:gridCol w="1182748">
                  <a:extLst>
                    <a:ext uri="{9D8B030D-6E8A-4147-A177-3AD203B41FA5}">
                      <a16:colId xmlns:a16="http://schemas.microsoft.com/office/drawing/2014/main" val="2529465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e-IL" sz="2400" dirty="0"/>
                        <a:t>סה"כ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משפחה 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פרא-רפואי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מטפלים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אחים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רפואה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סקטור</a:t>
                      </a:r>
                      <a:endParaRPr lang="en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564864"/>
                  </a:ext>
                </a:extLst>
              </a:tr>
              <a:tr h="1059822">
                <a:tc>
                  <a:txBody>
                    <a:bodyPr/>
                    <a:lstStyle/>
                    <a:p>
                      <a:r>
                        <a:rPr lang="he-IL" sz="2400" dirty="0"/>
                        <a:t>190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1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11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60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60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58</a:t>
                      </a:r>
                      <a:endParaRPr lang="en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מספר תצפיות</a:t>
                      </a:r>
                      <a:endParaRPr lang="en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576039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D0B9CE-0AEE-FBC0-1F0C-6073250DD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398454"/>
              </p:ext>
            </p:extLst>
          </p:nvPr>
        </p:nvGraphicFramePr>
        <p:xfrm>
          <a:off x="2108226" y="39659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BB49D3-1999-5F15-E2E2-E9DA916B09D3}"/>
              </a:ext>
            </a:extLst>
          </p:cNvPr>
          <p:cNvSpPr txBox="1"/>
          <p:nvPr/>
        </p:nvSpPr>
        <p:spPr>
          <a:xfrm>
            <a:off x="1734431" y="1202516"/>
            <a:ext cx="872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</a:rPr>
              <a:t>היגניית ידיים מורידה את שיעור הזיהומים הנרכשים</a:t>
            </a:r>
            <a:endParaRPr lang="en-IL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033C1-3275-5744-F074-A5725A963AA8}"/>
              </a:ext>
            </a:extLst>
          </p:cNvPr>
          <p:cNvSpPr txBox="1"/>
          <p:nvPr/>
        </p:nvSpPr>
        <p:spPr>
          <a:xfrm>
            <a:off x="7298537" y="4623639"/>
            <a:ext cx="362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>
                <a:solidFill>
                  <a:srgbClr val="FF0000"/>
                </a:solidFill>
              </a:rPr>
              <a:t>ממוצע אחוז ביצוע 73%</a:t>
            </a:r>
            <a:endParaRPr lang="en-I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3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1" y="-38622"/>
            <a:ext cx="10451178" cy="107377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8" y="6268662"/>
            <a:ext cx="1805971" cy="58933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73" y="1383583"/>
            <a:ext cx="1797310" cy="171215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3"/>
          <a:stretch/>
        </p:blipFill>
        <p:spPr>
          <a:xfrm rot="5400000">
            <a:off x="-452451" y="3062552"/>
            <a:ext cx="2909755" cy="21065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64" y="-91109"/>
            <a:ext cx="1182281" cy="112626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5162594" y="36602"/>
            <a:ext cx="1866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390" algn="just" defTabSz="414772">
              <a:spcAft>
                <a:spcPts val="726"/>
              </a:spcAft>
            </a:pPr>
            <a:r>
              <a:rPr lang="he-IL" sz="4800" b="1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anose="020F0502020204030204" pitchFamily="34" charset="0"/>
              </a:rPr>
              <a:t>חותמת</a:t>
            </a:r>
            <a:endParaRPr lang="en-US" sz="4800" b="1" dirty="0">
              <a:solidFill>
                <a:prstClr val="white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utoShape 3" descr="תוצאת תמונה עבור פיזיותרפיה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1238060" y="0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algn="l" defTabSz="414772" rtl="0"/>
            <a:endParaRPr lang="he-IL" sz="1633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7686E-B14E-7FE2-5988-F396BCA192D8}"/>
              </a:ext>
            </a:extLst>
          </p:cNvPr>
          <p:cNvSpPr txBox="1"/>
          <p:nvPr/>
        </p:nvSpPr>
        <p:spPr>
          <a:xfrm>
            <a:off x="1866164" y="1731818"/>
            <a:ext cx="816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e-IL" dirty="0"/>
          </a:p>
          <a:p>
            <a:endParaRPr lang="en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C4D25F-9378-C22A-E9FA-CDED4E9C8B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925" t="20756" r="12074" b="36534"/>
          <a:stretch/>
        </p:blipFill>
        <p:spPr>
          <a:xfrm>
            <a:off x="1655744" y="1287299"/>
            <a:ext cx="3047555" cy="2913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1C616-33C6-3181-F329-8E49CB98053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001" t="28513" r="12134" b="28589"/>
          <a:stretch/>
        </p:blipFill>
        <p:spPr>
          <a:xfrm>
            <a:off x="1055572" y="4383069"/>
            <a:ext cx="4247897" cy="2375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00975F-F652-E62D-A397-A2A148EA40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6827991" y="742741"/>
            <a:ext cx="3374336" cy="59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1" y="-38622"/>
            <a:ext cx="10451178" cy="107377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8" y="6268662"/>
            <a:ext cx="1805971" cy="58933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73" y="1383583"/>
            <a:ext cx="1797310" cy="171215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3"/>
          <a:stretch/>
        </p:blipFill>
        <p:spPr>
          <a:xfrm rot="5400000">
            <a:off x="-452451" y="3062552"/>
            <a:ext cx="2909755" cy="21065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64" y="-91109"/>
            <a:ext cx="1182281" cy="112626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4415596" y="36602"/>
            <a:ext cx="3360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390" algn="just" defTabSz="414772">
              <a:spcAft>
                <a:spcPts val="726"/>
              </a:spcAft>
            </a:pPr>
            <a:r>
              <a:rPr lang="he-IL" sz="4800" b="1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anose="020F0502020204030204" pitchFamily="34" charset="0"/>
              </a:rPr>
              <a:t>תוכנית עבודה</a:t>
            </a:r>
            <a:endParaRPr lang="en-US" sz="4800" b="1" dirty="0">
              <a:solidFill>
                <a:prstClr val="white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utoShape 3" descr="תוצאת תמונה עבור פיזיותרפיה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1238060" y="0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algn="l" defTabSz="414772" rtl="0"/>
            <a:endParaRPr lang="he-IL" sz="1633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7686E-B14E-7FE2-5988-F396BCA192D8}"/>
              </a:ext>
            </a:extLst>
          </p:cNvPr>
          <p:cNvSpPr txBox="1"/>
          <p:nvPr/>
        </p:nvSpPr>
        <p:spPr>
          <a:xfrm>
            <a:off x="1866164" y="1731818"/>
            <a:ext cx="816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e-IL" dirty="0"/>
          </a:p>
          <a:p>
            <a:endParaRPr lang="en-IL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8C6A76-AF4D-4634-2313-54475E547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88477"/>
              </p:ext>
            </p:extLst>
          </p:nvPr>
        </p:nvGraphicFramePr>
        <p:xfrm>
          <a:off x="467910" y="1565560"/>
          <a:ext cx="11149651" cy="422956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12010">
                  <a:extLst>
                    <a:ext uri="{9D8B030D-6E8A-4147-A177-3AD203B41FA5}">
                      <a16:colId xmlns:a16="http://schemas.microsoft.com/office/drawing/2014/main" val="707861024"/>
                    </a:ext>
                  </a:extLst>
                </a:gridCol>
                <a:gridCol w="1199617">
                  <a:extLst>
                    <a:ext uri="{9D8B030D-6E8A-4147-A177-3AD203B41FA5}">
                      <a16:colId xmlns:a16="http://schemas.microsoft.com/office/drawing/2014/main" val="4066503815"/>
                    </a:ext>
                  </a:extLst>
                </a:gridCol>
                <a:gridCol w="1839198">
                  <a:extLst>
                    <a:ext uri="{9D8B030D-6E8A-4147-A177-3AD203B41FA5}">
                      <a16:colId xmlns:a16="http://schemas.microsoft.com/office/drawing/2014/main" val="16794707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10360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23856663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34285893"/>
                    </a:ext>
                  </a:extLst>
                </a:gridCol>
                <a:gridCol w="771859">
                  <a:extLst>
                    <a:ext uri="{9D8B030D-6E8A-4147-A177-3AD203B41FA5}">
                      <a16:colId xmlns:a16="http://schemas.microsoft.com/office/drawing/2014/main" val="967464830"/>
                    </a:ext>
                  </a:extLst>
                </a:gridCol>
                <a:gridCol w="1738034">
                  <a:extLst>
                    <a:ext uri="{9D8B030D-6E8A-4147-A177-3AD203B41FA5}">
                      <a16:colId xmlns:a16="http://schemas.microsoft.com/office/drawing/2014/main" val="906481155"/>
                    </a:ext>
                  </a:extLst>
                </a:gridCol>
              </a:tblGrid>
              <a:tr h="9715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המטרה</a:t>
                      </a:r>
                      <a:endParaRPr lang="en-I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יעדים</a:t>
                      </a:r>
                      <a:endParaRPr lang="en-IL" sz="1600" b="1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 </a:t>
                      </a:r>
                      <a:endParaRPr lang="en-I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משימה/ פעולות לביצוע לצורך השגת המטרה</a:t>
                      </a:r>
                      <a:endParaRPr lang="en-I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תשומות נדרשות</a:t>
                      </a:r>
                      <a:endParaRPr lang="en-IL" sz="1600" b="1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(משאבים)</a:t>
                      </a:r>
                      <a:endParaRPr lang="en-I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גורם אחראי ומשתתפים</a:t>
                      </a:r>
                      <a:endParaRPr lang="en-I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מדדים להערכה</a:t>
                      </a:r>
                      <a:endParaRPr lang="en-I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לו"ז לסיום</a:t>
                      </a:r>
                      <a:endParaRPr lang="en-I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b="1" dirty="0">
                          <a:effectLst/>
                        </a:rPr>
                        <a:t>בקרת תדירות ואופן ביצוע</a:t>
                      </a:r>
                      <a:endParaRPr lang="en-I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023249"/>
                  </a:ext>
                </a:extLst>
              </a:tr>
              <a:tr h="195750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לעלות הענות לביצוע היגניית ידיים לפי 5 רגעים</a:t>
                      </a:r>
                      <a:endParaRPr lang="en-I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לעלות אחוז </a:t>
                      </a: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הביצוע ב20% בקרב צוות הסיעודי של בית החולים</a:t>
                      </a:r>
                      <a:endParaRPr lang="en-I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r" rtl="1">
                        <a:lnSpc>
                          <a:spcPct val="150000"/>
                        </a:lnSpc>
                        <a:buAutoNum type="arabicPeriod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שמים חותמת על יד האח/מטפל בהתחלת משמרת</a:t>
                      </a:r>
                    </a:p>
                    <a:p>
                      <a:pPr marL="228600" indent="-228600" algn="r" rtl="1">
                        <a:lnSpc>
                          <a:spcPct val="150000"/>
                        </a:lnSpc>
                        <a:buAutoNum type="arabicPeriod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החותמת מזכיר לאח/מטפל לבצע הייגניית ידיים</a:t>
                      </a:r>
                    </a:p>
                    <a:p>
                      <a:pPr marL="228600" indent="-228600" algn="r" rtl="1">
                        <a:lnSpc>
                          <a:spcPct val="150000"/>
                        </a:lnSpc>
                        <a:buAutoNum type="arabicPeriod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אחמ"ש בודק את היד 2-3 שעות לתוך המשמרת</a:t>
                      </a:r>
                      <a:endParaRPr lang="en-I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הכנת חותמת</a:t>
                      </a:r>
                    </a:p>
                    <a:p>
                      <a:pPr marL="171450" indent="-1714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הרתמות צוות הסיעודי לפרוייקט</a:t>
                      </a:r>
                      <a:endParaRPr lang="en-I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ממונה מוסדית למניעת זיהומים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אחים אחראים ואחמש"ים</a:t>
                      </a:r>
                      <a:endParaRPr lang="en-I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</a:rPr>
                        <a:t> עליה בשיעור ביצוע של היגניית ידיים - תצפיות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חודש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בדיקה של החותמת כל משמרת</a:t>
                      </a:r>
                    </a:p>
                    <a:p>
                      <a:pPr marL="285750" indent="-285750"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כל מחלקה מבצע 3 תצפיות בשבוע </a:t>
                      </a:r>
                      <a:endParaRPr lang="en-I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070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07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7" y="6228252"/>
            <a:ext cx="1929803" cy="62974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86" y="5145845"/>
            <a:ext cx="1797310" cy="171215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3"/>
          <a:stretch/>
        </p:blipFill>
        <p:spPr>
          <a:xfrm rot="5400000">
            <a:off x="-452451" y="3062552"/>
            <a:ext cx="2909755" cy="210654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72" y="2933986"/>
            <a:ext cx="1797310" cy="1712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6753" y="1137452"/>
            <a:ext cx="94628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בהצלחה</a:t>
            </a:r>
          </a:p>
        </p:txBody>
      </p:sp>
    </p:spTree>
    <p:extLst>
      <p:ext uri="{BB962C8B-B14F-4D97-AF65-F5344CB8AC3E}">
        <p14:creationId xmlns:p14="http://schemas.microsoft.com/office/powerpoint/2010/main" val="3869433040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ver and End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E2959F1D4EB449994D49379F3ADCA" ma:contentTypeVersion="2" ma:contentTypeDescription="Create a new document." ma:contentTypeScope="" ma:versionID="a79b4058f15da18e7b72b513ed560f4e">
  <xsd:schema xmlns:xsd="http://www.w3.org/2001/XMLSchema" xmlns:xs="http://www.w3.org/2001/XMLSchema" xmlns:p="http://schemas.microsoft.com/office/2006/metadata/properties" xmlns:ns3="391ea553-da0e-45eb-88f9-1ef60fa84cd2" targetNamespace="http://schemas.microsoft.com/office/2006/metadata/properties" ma:root="true" ma:fieldsID="d1a704523cbd78e6cb9e6576d3e6d442" ns3:_="">
    <xsd:import namespace="391ea553-da0e-45eb-88f9-1ef60fa84c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ea553-da0e-45eb-88f9-1ef60fa84c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CE3B21-D76C-4E95-B502-B1C4BDE5BF72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391ea553-da0e-45eb-88f9-1ef60fa84cd2"/>
  </ds:schemaRefs>
</ds:datastoreItem>
</file>

<file path=customXml/itemProps2.xml><?xml version="1.0" encoding="utf-8"?>
<ds:datastoreItem xmlns:ds="http://schemas.openxmlformats.org/officeDocument/2006/customXml" ds:itemID="{38663665-C204-406A-B99A-B2EECFB75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CFDE4-F166-4B89-BA83-750D61898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ea553-da0e-45eb-88f9-1ef60fa84c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170</Words>
  <Application>Microsoft Office PowerPoint</Application>
  <PresentationFormat>Widescreen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Fb Complet</vt:lpstr>
      <vt:lpstr>Tahoma</vt:lpstr>
      <vt:lpstr>Times New Roman</vt:lpstr>
      <vt:lpstr>1_ערכת נושא Office</vt:lpstr>
      <vt:lpstr>1_Office Theme</vt:lpstr>
      <vt:lpstr>3_ערכת נושא Office</vt:lpstr>
      <vt:lpstr>2_Cover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קרן מורגן</dc:creator>
  <cp:lastModifiedBy>Amanda Klahr</cp:lastModifiedBy>
  <cp:revision>135</cp:revision>
  <dcterms:created xsi:type="dcterms:W3CDTF">2020-08-02T09:38:45Z</dcterms:created>
  <dcterms:modified xsi:type="dcterms:W3CDTF">2023-05-20T19:03:34Z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0x010100BBFE2959F1D4EB449994D49379F3ADCA</vt:lpwstr>
  </property>
</Properties>
</file>